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orizon" charset="1" panose="02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Clear Sans" charset="1" panose="020B05030302020203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5.png" Type="http://schemas.openxmlformats.org/officeDocument/2006/relationships/image"/><Relationship Id="rId2" Target="../media/image17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4.png" Type="http://schemas.openxmlformats.org/officeDocument/2006/relationships/image"/><Relationship Id="rId6" Target="../media/image16.png" Type="http://schemas.openxmlformats.org/officeDocument/2006/relationships/image"/><Relationship Id="rId7" Target="../media/image13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5" t="-23474" r="-6356" b="-2427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84616" y="3877410"/>
            <a:ext cx="8335796" cy="2532180"/>
            <a:chOff x="0" y="0"/>
            <a:chExt cx="2195436" cy="6669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5436" cy="666912"/>
            </a:xfrm>
            <a:custGeom>
              <a:avLst/>
              <a:gdLst/>
              <a:ahLst/>
              <a:cxnLst/>
              <a:rect r="r" b="b" t="t" l="l"/>
              <a:pathLst>
                <a:path h="666912" w="2195436">
                  <a:moveTo>
                    <a:pt x="46438" y="0"/>
                  </a:moveTo>
                  <a:lnTo>
                    <a:pt x="2148998" y="0"/>
                  </a:lnTo>
                  <a:cubicBezTo>
                    <a:pt x="2161314" y="0"/>
                    <a:pt x="2173126" y="4893"/>
                    <a:pt x="2181835" y="13601"/>
                  </a:cubicBezTo>
                  <a:cubicBezTo>
                    <a:pt x="2190544" y="22310"/>
                    <a:pt x="2195436" y="34122"/>
                    <a:pt x="2195436" y="46438"/>
                  </a:cubicBezTo>
                  <a:lnTo>
                    <a:pt x="2195436" y="620474"/>
                  </a:lnTo>
                  <a:cubicBezTo>
                    <a:pt x="2195436" y="646121"/>
                    <a:pt x="2174645" y="666912"/>
                    <a:pt x="2148998" y="666912"/>
                  </a:cubicBezTo>
                  <a:lnTo>
                    <a:pt x="46438" y="666912"/>
                  </a:lnTo>
                  <a:cubicBezTo>
                    <a:pt x="34122" y="666912"/>
                    <a:pt x="22310" y="662019"/>
                    <a:pt x="13601" y="653310"/>
                  </a:cubicBezTo>
                  <a:cubicBezTo>
                    <a:pt x="4893" y="644602"/>
                    <a:pt x="0" y="632790"/>
                    <a:pt x="0" y="620474"/>
                  </a:cubicBezTo>
                  <a:lnTo>
                    <a:pt x="0" y="46438"/>
                  </a:lnTo>
                  <a:cubicBezTo>
                    <a:pt x="0" y="34122"/>
                    <a:pt x="4893" y="22310"/>
                    <a:pt x="13601" y="13601"/>
                  </a:cubicBezTo>
                  <a:cubicBezTo>
                    <a:pt x="22310" y="4893"/>
                    <a:pt x="34122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5436" cy="70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23457" y="4291085"/>
            <a:ext cx="6296955" cy="179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Voto Veritas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7588" y="3046669"/>
            <a:ext cx="3835454" cy="4193662"/>
          </a:xfrm>
          <a:custGeom>
            <a:avLst/>
            <a:gdLst/>
            <a:ahLst/>
            <a:cxnLst/>
            <a:rect r="r" b="b" t="t" l="l"/>
            <a:pathLst>
              <a:path h="4193662" w="3835454">
                <a:moveTo>
                  <a:pt x="0" y="0"/>
                </a:moveTo>
                <a:lnTo>
                  <a:pt x="3835454" y="0"/>
                </a:lnTo>
                <a:lnTo>
                  <a:pt x="3835454" y="4193662"/>
                </a:lnTo>
                <a:lnTo>
                  <a:pt x="0" y="4193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1479" y="481929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756859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Desgin de Apoio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31950"/>
            <a:ext cx="16230600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99">
                <a:solidFill>
                  <a:srgbClr val="09152D"/>
                </a:solidFill>
                <a:latin typeface="Clear Sans"/>
                <a:ea typeface="Clear Sans"/>
                <a:cs typeface="Clear Sans"/>
                <a:sym typeface="Clear Sans"/>
              </a:rPr>
              <a:t>Utilizamos os design de apoio para facilitar o desenvolvimento da interface gráfica, pois o canva fornece informações como código da cor, fonte, tamanho - em px - e localização x e y do elemento.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320827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320827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612953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905080" y="2495550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612953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905080" y="5734656"/>
            <a:ext cx="5516644" cy="3115281"/>
          </a:xfrm>
          <a:custGeom>
            <a:avLst/>
            <a:gdLst/>
            <a:ahLst/>
            <a:cxnLst/>
            <a:rect r="r" b="b" t="t" l="l"/>
            <a:pathLst>
              <a:path h="3115281" w="5516644">
                <a:moveTo>
                  <a:pt x="0" y="0"/>
                </a:moveTo>
                <a:lnTo>
                  <a:pt x="5516644" y="0"/>
                </a:lnTo>
                <a:lnTo>
                  <a:pt x="5516644" y="3115281"/>
                </a:lnTo>
                <a:lnTo>
                  <a:pt x="0" y="3115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1479" y="481929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934257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Desgin de Apoio final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142892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57084" y="5886531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42892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257084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0" y="0"/>
                </a:lnTo>
                <a:lnTo>
                  <a:pt x="5480650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71275" y="2629987"/>
            <a:ext cx="5480650" cy="3082866"/>
          </a:xfrm>
          <a:custGeom>
            <a:avLst/>
            <a:gdLst/>
            <a:ahLst/>
            <a:cxnLst/>
            <a:rect r="r" b="b" t="t" l="l"/>
            <a:pathLst>
              <a:path h="3082866" w="5480650">
                <a:moveTo>
                  <a:pt x="0" y="0"/>
                </a:moveTo>
                <a:lnTo>
                  <a:pt x="5480651" y="0"/>
                </a:lnTo>
                <a:lnTo>
                  <a:pt x="5480651" y="3082866"/>
                </a:lnTo>
                <a:lnTo>
                  <a:pt x="0" y="30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670050"/>
            <a:ext cx="10568891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99">
                <a:solidFill>
                  <a:srgbClr val="09152D"/>
                </a:solidFill>
                <a:latin typeface="Clear Sans"/>
                <a:ea typeface="Clear Sans"/>
                <a:cs typeface="Clear Sans"/>
                <a:sym typeface="Clear Sans"/>
              </a:rPr>
              <a:t>Após decidirmos o que seria a eleição, criamos um design de apoio final e desenvolvemos o código com base nele.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8965" y="2632075"/>
            <a:ext cx="15550070" cy="555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9"/>
              </a:lnSpc>
            </a:pPr>
            <a:r>
              <a:rPr lang="en-US" sz="39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FIM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290" y="1275105"/>
            <a:ext cx="14619419" cy="7736790"/>
            <a:chOff x="0" y="0"/>
            <a:chExt cx="19492559" cy="103157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9492559" cy="10315720"/>
              <a:chOff x="0" y="0"/>
              <a:chExt cx="3850382" cy="203767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850382" cy="2037673"/>
              </a:xfrm>
              <a:custGeom>
                <a:avLst/>
                <a:gdLst/>
                <a:ahLst/>
                <a:cxnLst/>
                <a:rect r="r" b="b" t="t" l="l"/>
                <a:pathLst>
                  <a:path h="2037673" w="3850382">
                    <a:moveTo>
                      <a:pt x="0" y="0"/>
                    </a:moveTo>
                    <a:lnTo>
                      <a:pt x="3850382" y="0"/>
                    </a:lnTo>
                    <a:lnTo>
                      <a:pt x="3850382" y="2037673"/>
                    </a:lnTo>
                    <a:lnTo>
                      <a:pt x="0" y="203767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28575"/>
                <a:ext cx="3850382" cy="2009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371600" y="2903280"/>
              <a:ext cx="8383271" cy="1829010"/>
              <a:chOff x="0" y="0"/>
              <a:chExt cx="1746369" cy="3810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371600" y="2903280"/>
              <a:ext cx="2082220" cy="1829010"/>
              <a:chOff x="0" y="0"/>
              <a:chExt cx="433760" cy="3810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71600" y="5316490"/>
              <a:ext cx="8383271" cy="1829010"/>
              <a:chOff x="0" y="0"/>
              <a:chExt cx="1746369" cy="3810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1600" y="5316490"/>
              <a:ext cx="2082220" cy="1829010"/>
              <a:chOff x="0" y="0"/>
              <a:chExt cx="433760" cy="3810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71600" y="7729701"/>
              <a:ext cx="8383271" cy="1829010"/>
              <a:chOff x="0" y="0"/>
              <a:chExt cx="1746369" cy="38101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71600" y="7729701"/>
              <a:ext cx="2082220" cy="1829010"/>
              <a:chOff x="0" y="0"/>
              <a:chExt cx="433760" cy="3810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0199371" y="2903280"/>
              <a:ext cx="8383271" cy="1829010"/>
              <a:chOff x="0" y="0"/>
              <a:chExt cx="1746369" cy="3810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199371" y="2903280"/>
              <a:ext cx="2082220" cy="1829010"/>
              <a:chOff x="0" y="0"/>
              <a:chExt cx="433760" cy="3810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0199371" y="5316490"/>
              <a:ext cx="8383271" cy="1829010"/>
              <a:chOff x="0" y="0"/>
              <a:chExt cx="1746369" cy="3810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0199371" y="5316490"/>
              <a:ext cx="2082220" cy="1829010"/>
              <a:chOff x="0" y="0"/>
              <a:chExt cx="433760" cy="38101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0152270" y="7729701"/>
              <a:ext cx="8383271" cy="1829010"/>
              <a:chOff x="0" y="0"/>
              <a:chExt cx="1746369" cy="38101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46369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257879"/>
                    </a:lnTo>
                    <a:cubicBezTo>
                      <a:pt x="1746369" y="325884"/>
                      <a:pt x="1691241" y="381012"/>
                      <a:pt x="1623236" y="381012"/>
                    </a:cubicBezTo>
                    <a:lnTo>
                      <a:pt x="123133" y="381012"/>
                    </a:lnTo>
                    <a:cubicBezTo>
                      <a:pt x="55128" y="381012"/>
                      <a:pt x="0" y="325884"/>
                      <a:pt x="0" y="257879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28575"/>
                <a:ext cx="1746369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0152270" y="7729701"/>
              <a:ext cx="2082220" cy="1829010"/>
              <a:chOff x="0" y="0"/>
              <a:chExt cx="433760" cy="38101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33760" cy="381012"/>
              </a:xfrm>
              <a:custGeom>
                <a:avLst/>
                <a:gdLst/>
                <a:ahLst/>
                <a:cxnLst/>
                <a:rect r="r" b="b" t="t" l="l"/>
                <a:pathLst>
                  <a:path h="381012" w="433760">
                    <a:moveTo>
                      <a:pt x="190506" y="0"/>
                    </a:moveTo>
                    <a:lnTo>
                      <a:pt x="243254" y="0"/>
                    </a:lnTo>
                    <a:cubicBezTo>
                      <a:pt x="348467" y="0"/>
                      <a:pt x="433760" y="85292"/>
                      <a:pt x="433760" y="190506"/>
                    </a:cubicBezTo>
                    <a:lnTo>
                      <a:pt x="433760" y="190506"/>
                    </a:lnTo>
                    <a:cubicBezTo>
                      <a:pt x="433760" y="295720"/>
                      <a:pt x="348467" y="381012"/>
                      <a:pt x="243254" y="381012"/>
                    </a:cubicBezTo>
                    <a:lnTo>
                      <a:pt x="190506" y="381012"/>
                    </a:lnTo>
                    <a:cubicBezTo>
                      <a:pt x="85292" y="381012"/>
                      <a:pt x="0" y="295720"/>
                      <a:pt x="0" y="190506"/>
                    </a:cubicBezTo>
                    <a:lnTo>
                      <a:pt x="0" y="190506"/>
                    </a:lnTo>
                    <a:cubicBezTo>
                      <a:pt x="0" y="85292"/>
                      <a:pt x="85292" y="0"/>
                      <a:pt x="190506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28575"/>
                <a:ext cx="433760" cy="3524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954148" y="561332"/>
              <a:ext cx="13584263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Sumário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45132" y="333836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727035" y="348250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Equipe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727035" y="589571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Projeto</a:t>
              </a: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727035" y="8308926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ToolBoxes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2554806" y="348250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Skills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2554806" y="5895715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Barreiras</a:t>
              </a: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2507706" y="8308926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 Software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545132" y="575157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545132" y="8164781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0372903" y="333836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0372903" y="5751570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0325802" y="8164781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290" y="0"/>
            <a:ext cx="14619419" cy="9011895"/>
            <a:chOff x="0" y="0"/>
            <a:chExt cx="3850382" cy="2373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50382" cy="2373503"/>
            </a:xfrm>
            <a:custGeom>
              <a:avLst/>
              <a:gdLst/>
              <a:ahLst/>
              <a:cxnLst/>
              <a:rect r="r" b="b" t="t" l="l"/>
              <a:pathLst>
                <a:path h="2373503" w="3850382">
                  <a:moveTo>
                    <a:pt x="0" y="0"/>
                  </a:moveTo>
                  <a:lnTo>
                    <a:pt x="3850382" y="0"/>
                  </a:lnTo>
                  <a:lnTo>
                    <a:pt x="3850382" y="2373503"/>
                  </a:lnTo>
                  <a:lnTo>
                    <a:pt x="0" y="23735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850382" cy="2344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91201" y="2316663"/>
            <a:ext cx="4589665" cy="1880549"/>
            <a:chOff x="0" y="0"/>
            <a:chExt cx="6119553" cy="250739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119553" cy="2507399"/>
              <a:chOff x="0" y="0"/>
              <a:chExt cx="1218227" cy="49915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18227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218227">
                    <a:moveTo>
                      <a:pt x="85362" y="0"/>
                    </a:moveTo>
                    <a:lnTo>
                      <a:pt x="1132865" y="0"/>
                    </a:lnTo>
                    <a:cubicBezTo>
                      <a:pt x="1155505" y="0"/>
                      <a:pt x="1177217" y="8993"/>
                      <a:pt x="1193225" y="25002"/>
                    </a:cubicBezTo>
                    <a:cubicBezTo>
                      <a:pt x="1209234" y="41010"/>
                      <a:pt x="1218227" y="62723"/>
                      <a:pt x="1218227" y="85362"/>
                    </a:cubicBezTo>
                    <a:lnTo>
                      <a:pt x="1218227" y="413789"/>
                    </a:lnTo>
                    <a:cubicBezTo>
                      <a:pt x="1218227" y="460933"/>
                      <a:pt x="1180009" y="499151"/>
                      <a:pt x="1132865" y="499151"/>
                    </a:cubicBezTo>
                    <a:lnTo>
                      <a:pt x="85362" y="499151"/>
                    </a:lnTo>
                    <a:cubicBezTo>
                      <a:pt x="62723" y="499151"/>
                      <a:pt x="41010" y="490158"/>
                      <a:pt x="25002" y="474149"/>
                    </a:cubicBezTo>
                    <a:cubicBezTo>
                      <a:pt x="8993" y="458141"/>
                      <a:pt x="0" y="436429"/>
                      <a:pt x="0" y="413789"/>
                    </a:cubicBezTo>
                    <a:lnTo>
                      <a:pt x="0" y="85362"/>
                    </a:lnTo>
                    <a:cubicBezTo>
                      <a:pt x="0" y="62723"/>
                      <a:pt x="8993" y="41010"/>
                      <a:pt x="25002" y="25002"/>
                    </a:cubicBezTo>
                    <a:cubicBezTo>
                      <a:pt x="41010" y="8993"/>
                      <a:pt x="62723" y="0"/>
                      <a:pt x="85362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28575"/>
                <a:ext cx="1218227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013114" y="733463"/>
              <a:ext cx="2396413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Saul Ramos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13114" y="1354612"/>
              <a:ext cx="2396413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79574" y="4505100"/>
            <a:ext cx="5369474" cy="1880549"/>
            <a:chOff x="0" y="0"/>
            <a:chExt cx="7159298" cy="25073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3013114" y="525534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 Beatriz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013114" y="1146684"/>
              <a:ext cx="4146184" cy="844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DESIGNER E PROGRAMADORA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94943" y="2329276"/>
            <a:ext cx="5369474" cy="1880549"/>
            <a:chOff x="0" y="0"/>
            <a:chExt cx="7159298" cy="250739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Isaac Ramos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38952" y="4505100"/>
            <a:ext cx="5369474" cy="1880549"/>
            <a:chOff x="0" y="0"/>
            <a:chExt cx="7159298" cy="250739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20042" r="0" b="-132842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Arthur Lima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594943" y="6680924"/>
            <a:ext cx="5369474" cy="1880549"/>
            <a:chOff x="0" y="0"/>
            <a:chExt cx="7159298" cy="250739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7159298" cy="2507399"/>
              <a:chOff x="0" y="0"/>
              <a:chExt cx="1425211" cy="49915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425211" cy="499151"/>
              </a:xfrm>
              <a:custGeom>
                <a:avLst/>
                <a:gdLst/>
                <a:ahLst/>
                <a:cxnLst/>
                <a:rect r="r" b="b" t="t" l="l"/>
                <a:pathLst>
                  <a:path h="499151" w="1425211">
                    <a:moveTo>
                      <a:pt x="72965" y="0"/>
                    </a:moveTo>
                    <a:lnTo>
                      <a:pt x="1352246" y="0"/>
                    </a:lnTo>
                    <a:cubicBezTo>
                      <a:pt x="1371597" y="0"/>
                      <a:pt x="1390156" y="7687"/>
                      <a:pt x="1403840" y="21371"/>
                    </a:cubicBezTo>
                    <a:cubicBezTo>
                      <a:pt x="1417523" y="35054"/>
                      <a:pt x="1425211" y="53613"/>
                      <a:pt x="1425211" y="72965"/>
                    </a:cubicBezTo>
                    <a:lnTo>
                      <a:pt x="1425211" y="426186"/>
                    </a:lnTo>
                    <a:cubicBezTo>
                      <a:pt x="1425211" y="466484"/>
                      <a:pt x="1392543" y="499151"/>
                      <a:pt x="1352246" y="499151"/>
                    </a:cubicBezTo>
                    <a:lnTo>
                      <a:pt x="72965" y="499151"/>
                    </a:lnTo>
                    <a:cubicBezTo>
                      <a:pt x="32667" y="499151"/>
                      <a:pt x="0" y="466484"/>
                      <a:pt x="0" y="426186"/>
                    </a:cubicBezTo>
                    <a:lnTo>
                      <a:pt x="0" y="72965"/>
                    </a:lnTo>
                    <a:cubicBezTo>
                      <a:pt x="0" y="32667"/>
                      <a:pt x="32667" y="0"/>
                      <a:pt x="72965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28575"/>
                <a:ext cx="1425211" cy="470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710027" y="305048"/>
              <a:ext cx="1897302" cy="1897302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4916" r="0" b="-4916"/>
                </a:stretch>
              </a:blip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3013114" y="733463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Cauã Rodrigues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013114" y="1354612"/>
              <a:ext cx="4146184" cy="428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216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PROGRAMADOR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278742" y="2316663"/>
            <a:ext cx="3174968" cy="1880549"/>
            <a:chOff x="0" y="0"/>
            <a:chExt cx="842726" cy="49915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42726" cy="499151"/>
            </a:xfrm>
            <a:custGeom>
              <a:avLst/>
              <a:gdLst/>
              <a:ahLst/>
              <a:cxnLst/>
              <a:rect r="r" b="b" t="t" l="l"/>
              <a:pathLst>
                <a:path h="499151" w="842726">
                  <a:moveTo>
                    <a:pt x="124360" y="0"/>
                  </a:moveTo>
                  <a:lnTo>
                    <a:pt x="718367" y="0"/>
                  </a:lnTo>
                  <a:cubicBezTo>
                    <a:pt x="787049" y="0"/>
                    <a:pt x="842726" y="55678"/>
                    <a:pt x="842726" y="124360"/>
                  </a:cubicBezTo>
                  <a:lnTo>
                    <a:pt x="842726" y="374791"/>
                  </a:lnTo>
                  <a:cubicBezTo>
                    <a:pt x="842726" y="443473"/>
                    <a:pt x="787049" y="499151"/>
                    <a:pt x="718367" y="499151"/>
                  </a:cubicBezTo>
                  <a:lnTo>
                    <a:pt x="124360" y="499151"/>
                  </a:lnTo>
                  <a:cubicBezTo>
                    <a:pt x="55678" y="499151"/>
                    <a:pt x="0" y="443473"/>
                    <a:pt x="0" y="374791"/>
                  </a:cubicBezTo>
                  <a:lnTo>
                    <a:pt x="0" y="124360"/>
                  </a:lnTo>
                  <a:cubicBezTo>
                    <a:pt x="0" y="55678"/>
                    <a:pt x="55678" y="0"/>
                    <a:pt x="124360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28575"/>
              <a:ext cx="842726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046951" y="2316663"/>
            <a:ext cx="1406759" cy="1880549"/>
            <a:chOff x="0" y="0"/>
            <a:chExt cx="373394" cy="49915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73394" cy="499151"/>
            </a:xfrm>
            <a:custGeom>
              <a:avLst/>
              <a:gdLst/>
              <a:ahLst/>
              <a:cxnLst/>
              <a:rect r="r" b="b" t="t" l="l"/>
              <a:pathLst>
                <a:path h="499151" w="373394">
                  <a:moveTo>
                    <a:pt x="0" y="0"/>
                  </a:moveTo>
                  <a:lnTo>
                    <a:pt x="373394" y="0"/>
                  </a:lnTo>
                  <a:lnTo>
                    <a:pt x="373394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28575"/>
              <a:ext cx="373394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098951" y="4505100"/>
            <a:ext cx="1354759" cy="1880549"/>
            <a:chOff x="0" y="0"/>
            <a:chExt cx="359591" cy="49915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59591" cy="499151"/>
            </a:xfrm>
            <a:custGeom>
              <a:avLst/>
              <a:gdLst/>
              <a:ahLst/>
              <a:cxnLst/>
              <a:rect r="r" b="b" t="t" l="l"/>
              <a:pathLst>
                <a:path h="499151" w="359591">
                  <a:moveTo>
                    <a:pt x="179796" y="0"/>
                  </a:moveTo>
                  <a:lnTo>
                    <a:pt x="179796" y="0"/>
                  </a:lnTo>
                  <a:cubicBezTo>
                    <a:pt x="227481" y="0"/>
                    <a:pt x="273212" y="18943"/>
                    <a:pt x="306930" y="52661"/>
                  </a:cubicBezTo>
                  <a:cubicBezTo>
                    <a:pt x="340649" y="86379"/>
                    <a:pt x="359591" y="132111"/>
                    <a:pt x="359591" y="179796"/>
                  </a:cubicBezTo>
                  <a:lnTo>
                    <a:pt x="359591" y="319355"/>
                  </a:lnTo>
                  <a:cubicBezTo>
                    <a:pt x="359591" y="367040"/>
                    <a:pt x="340649" y="412772"/>
                    <a:pt x="306930" y="446490"/>
                  </a:cubicBezTo>
                  <a:cubicBezTo>
                    <a:pt x="273212" y="480208"/>
                    <a:pt x="227481" y="499151"/>
                    <a:pt x="179796" y="499151"/>
                  </a:cubicBezTo>
                  <a:lnTo>
                    <a:pt x="179796" y="499151"/>
                  </a:lnTo>
                  <a:cubicBezTo>
                    <a:pt x="132111" y="499151"/>
                    <a:pt x="86379" y="480208"/>
                    <a:pt x="52661" y="446490"/>
                  </a:cubicBezTo>
                  <a:cubicBezTo>
                    <a:pt x="18943" y="412772"/>
                    <a:pt x="0" y="367040"/>
                    <a:pt x="0" y="319355"/>
                  </a:cubicBezTo>
                  <a:lnTo>
                    <a:pt x="0" y="179796"/>
                  </a:lnTo>
                  <a:cubicBezTo>
                    <a:pt x="0" y="132111"/>
                    <a:pt x="18943" y="86379"/>
                    <a:pt x="52661" y="52661"/>
                  </a:cubicBezTo>
                  <a:cubicBezTo>
                    <a:pt x="86379" y="18943"/>
                    <a:pt x="132111" y="0"/>
                    <a:pt x="179796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28575"/>
              <a:ext cx="359591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853446" y="4505100"/>
            <a:ext cx="600264" cy="1880549"/>
            <a:chOff x="0" y="0"/>
            <a:chExt cx="159327" cy="49915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59327" cy="499151"/>
            </a:xfrm>
            <a:custGeom>
              <a:avLst/>
              <a:gdLst/>
              <a:ahLst/>
              <a:cxnLst/>
              <a:rect r="r" b="b" t="t" l="l"/>
              <a:pathLst>
                <a:path h="499151" w="159327">
                  <a:moveTo>
                    <a:pt x="0" y="0"/>
                  </a:moveTo>
                  <a:lnTo>
                    <a:pt x="159327" y="0"/>
                  </a:lnTo>
                  <a:lnTo>
                    <a:pt x="159327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28575"/>
              <a:ext cx="159327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3278742" y="6680924"/>
            <a:ext cx="3174968" cy="1880549"/>
            <a:chOff x="0" y="0"/>
            <a:chExt cx="842726" cy="49915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42726" cy="499151"/>
            </a:xfrm>
            <a:custGeom>
              <a:avLst/>
              <a:gdLst/>
              <a:ahLst/>
              <a:cxnLst/>
              <a:rect r="r" b="b" t="t" l="l"/>
              <a:pathLst>
                <a:path h="499151" w="842726">
                  <a:moveTo>
                    <a:pt x="124360" y="0"/>
                  </a:moveTo>
                  <a:lnTo>
                    <a:pt x="718367" y="0"/>
                  </a:lnTo>
                  <a:cubicBezTo>
                    <a:pt x="787049" y="0"/>
                    <a:pt x="842726" y="55678"/>
                    <a:pt x="842726" y="124360"/>
                  </a:cubicBezTo>
                  <a:lnTo>
                    <a:pt x="842726" y="374791"/>
                  </a:lnTo>
                  <a:cubicBezTo>
                    <a:pt x="842726" y="443473"/>
                    <a:pt x="787049" y="499151"/>
                    <a:pt x="718367" y="499151"/>
                  </a:cubicBezTo>
                  <a:lnTo>
                    <a:pt x="124360" y="499151"/>
                  </a:lnTo>
                  <a:cubicBezTo>
                    <a:pt x="55678" y="499151"/>
                    <a:pt x="0" y="443473"/>
                    <a:pt x="0" y="374791"/>
                  </a:cubicBezTo>
                  <a:lnTo>
                    <a:pt x="0" y="124360"/>
                  </a:lnTo>
                  <a:cubicBezTo>
                    <a:pt x="0" y="55678"/>
                    <a:pt x="55678" y="0"/>
                    <a:pt x="124360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28575"/>
              <a:ext cx="842726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046951" y="6680924"/>
            <a:ext cx="1406759" cy="1880549"/>
            <a:chOff x="0" y="0"/>
            <a:chExt cx="373394" cy="49915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73394" cy="499151"/>
            </a:xfrm>
            <a:custGeom>
              <a:avLst/>
              <a:gdLst/>
              <a:ahLst/>
              <a:cxnLst/>
              <a:rect r="r" b="b" t="t" l="l"/>
              <a:pathLst>
                <a:path h="499151" w="373394">
                  <a:moveTo>
                    <a:pt x="0" y="0"/>
                  </a:moveTo>
                  <a:lnTo>
                    <a:pt x="373394" y="0"/>
                  </a:lnTo>
                  <a:lnTo>
                    <a:pt x="373394" y="499151"/>
                  </a:lnTo>
                  <a:lnTo>
                    <a:pt x="0" y="49915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28575"/>
              <a:ext cx="373394" cy="470576"/>
            </a:xfrm>
            <a:prstGeom prst="rect">
              <a:avLst/>
            </a:prstGeom>
          </p:spPr>
          <p:txBody>
            <a:bodyPr anchor="ctr" rtlCol="false" tIns="50407" lIns="50407" bIns="50407" rIns="50407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3788931" y="109537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Desenvolvedores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160310"/>
            <a:ext cx="5664348" cy="56643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00"/>
            </a:solidFill>
            <a:ln w="952500" cap="sq">
              <a:solidFill>
                <a:srgbClr val="FFBF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8834" y="4440578"/>
            <a:ext cx="4384080" cy="43840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FF00"/>
            </a:solidFill>
            <a:ln w="952500" cap="sq">
              <a:solidFill>
                <a:srgbClr val="61FF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49023" y="5800955"/>
            <a:ext cx="3023703" cy="302370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048A"/>
            </a:solidFill>
            <a:ln w="952500" cap="sq">
              <a:solidFill>
                <a:srgbClr val="1A048A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644201" y="7300900"/>
            <a:ext cx="10923399" cy="0"/>
          </a:xfrm>
          <a:prstGeom prst="line">
            <a:avLst/>
          </a:prstGeom>
          <a:ln cap="rnd" w="76200">
            <a:solidFill>
              <a:srgbClr val="1A04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125036" y="5762855"/>
            <a:ext cx="11428882" cy="38100"/>
          </a:xfrm>
          <a:prstGeom prst="line">
            <a:avLst/>
          </a:prstGeom>
          <a:ln cap="rnd" w="76200">
            <a:solidFill>
              <a:srgbClr val="61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3860874" y="4402478"/>
            <a:ext cx="12861886" cy="0"/>
          </a:xfrm>
          <a:prstGeom prst="line">
            <a:avLst/>
          </a:prstGeom>
          <a:ln cap="rnd" w="76200">
            <a:solidFill>
              <a:srgbClr val="FFB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124712" y="4065928"/>
            <a:ext cx="8674150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Prover segurança e transparência no ambiente político.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24712" y="5092930"/>
            <a:ext cx="822930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 sistema de interface simples, mas eficiente, que contabiliza votos com segurança e rapidez.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24712" y="6285694"/>
            <a:ext cx="6571153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b="true" sz="2499" spc="-84">
                <a:solidFill>
                  <a:srgbClr val="0915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 de segurança especializada em segurança eleitoral, oferecendo urnas eletrônicas de altíssima qualidade.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Círculo dourado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ToolBoxes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565821"/>
            <a:ext cx="1529765" cy="15297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58465" y="3406054"/>
            <a:ext cx="1529765" cy="15297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170936"/>
            <a:ext cx="1529765" cy="15297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558465" y="5872151"/>
            <a:ext cx="1529765" cy="15297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6637034"/>
            <a:ext cx="1529765" cy="152976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633AEE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144000" y="5181175"/>
            <a:ext cx="1529765" cy="15297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393" t="0" r="-339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73765" y="4340942"/>
            <a:ext cx="1529765" cy="15297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00" t="0" r="-2500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144000" y="3576060"/>
            <a:ext cx="1529765" cy="152976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330028" y="3741437"/>
            <a:ext cx="3675719" cy="81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Organização, criação e Documentação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30028" y="6756239"/>
            <a:ext cx="3675719" cy="55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Pesquisa e aprendizado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1655" y="5005821"/>
            <a:ext cx="4320280" cy="30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181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Desenvolvimento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4990" y="1747435"/>
            <a:ext cx="11258020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54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Skills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165" y="2817410"/>
            <a:ext cx="6287453" cy="951626"/>
            <a:chOff x="0" y="0"/>
            <a:chExt cx="8383271" cy="126883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02536" y="299138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Lógica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3165" y="4150036"/>
            <a:ext cx="6287453" cy="951626"/>
            <a:chOff x="0" y="0"/>
            <a:chExt cx="8383271" cy="126883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402536" y="299138"/>
              <a:ext cx="3578199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Paciência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3165" y="5482662"/>
            <a:ext cx="6287453" cy="951626"/>
            <a:chOff x="0" y="0"/>
            <a:chExt cx="8383271" cy="126883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Documentar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002850" y="4625849"/>
            <a:ext cx="6287453" cy="951626"/>
            <a:chOff x="0" y="0"/>
            <a:chExt cx="8383271" cy="126883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Criatividade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002850" y="5958476"/>
            <a:ext cx="6287453" cy="951626"/>
            <a:chOff x="0" y="0"/>
            <a:chExt cx="8383271" cy="126883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Design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002850" y="7291102"/>
            <a:ext cx="6287453" cy="951626"/>
            <a:chOff x="0" y="0"/>
            <a:chExt cx="8383271" cy="1268835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8383271" cy="1268835"/>
              <a:chOff x="0" y="0"/>
              <a:chExt cx="1746369" cy="264319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46369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1746369">
                    <a:moveTo>
                      <a:pt x="123133" y="0"/>
                    </a:moveTo>
                    <a:lnTo>
                      <a:pt x="1623236" y="0"/>
                    </a:lnTo>
                    <a:cubicBezTo>
                      <a:pt x="1691241" y="0"/>
                      <a:pt x="1746369" y="55128"/>
                      <a:pt x="1746369" y="123133"/>
                    </a:cubicBezTo>
                    <a:lnTo>
                      <a:pt x="1746369" y="141186"/>
                    </a:lnTo>
                    <a:cubicBezTo>
                      <a:pt x="1746369" y="209190"/>
                      <a:pt x="1691241" y="264319"/>
                      <a:pt x="1623236" y="264319"/>
                    </a:cubicBezTo>
                    <a:lnTo>
                      <a:pt x="123133" y="264319"/>
                    </a:lnTo>
                    <a:cubicBezTo>
                      <a:pt x="55128" y="264319"/>
                      <a:pt x="0" y="209190"/>
                      <a:pt x="0" y="141186"/>
                    </a:cubicBezTo>
                    <a:lnTo>
                      <a:pt x="0" y="123133"/>
                    </a:lnTo>
                    <a:cubicBezTo>
                      <a:pt x="0" y="55128"/>
                      <a:pt x="55128" y="0"/>
                      <a:pt x="123133" y="0"/>
                    </a:cubicBezTo>
                    <a:close/>
                  </a:path>
                </a:pathLst>
              </a:custGeom>
              <a:solidFill>
                <a:srgbClr val="041E59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28575"/>
                <a:ext cx="1746369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0"/>
              <a:ext cx="2082220" cy="1268835"/>
              <a:chOff x="0" y="0"/>
              <a:chExt cx="433760" cy="264319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33760" cy="264319"/>
              </a:xfrm>
              <a:custGeom>
                <a:avLst/>
                <a:gdLst/>
                <a:ahLst/>
                <a:cxnLst/>
                <a:rect r="r" b="b" t="t" l="l"/>
                <a:pathLst>
                  <a:path h="264319" w="433760">
                    <a:moveTo>
                      <a:pt x="132159" y="0"/>
                    </a:moveTo>
                    <a:lnTo>
                      <a:pt x="301600" y="0"/>
                    </a:lnTo>
                    <a:cubicBezTo>
                      <a:pt x="374590" y="0"/>
                      <a:pt x="433760" y="59170"/>
                      <a:pt x="433760" y="132159"/>
                    </a:cubicBezTo>
                    <a:lnTo>
                      <a:pt x="433760" y="132159"/>
                    </a:lnTo>
                    <a:cubicBezTo>
                      <a:pt x="433760" y="205149"/>
                      <a:pt x="374590" y="264319"/>
                      <a:pt x="301600" y="264319"/>
                    </a:cubicBezTo>
                    <a:lnTo>
                      <a:pt x="132159" y="264319"/>
                    </a:lnTo>
                    <a:cubicBezTo>
                      <a:pt x="59170" y="264319"/>
                      <a:pt x="0" y="205149"/>
                      <a:pt x="0" y="132159"/>
                    </a:cubicBezTo>
                    <a:lnTo>
                      <a:pt x="0" y="132159"/>
                    </a:lnTo>
                    <a:cubicBezTo>
                      <a:pt x="0" y="59170"/>
                      <a:pt x="59170" y="0"/>
                      <a:pt x="132159" y="0"/>
                    </a:cubicBezTo>
                    <a:close/>
                  </a:path>
                </a:pathLst>
              </a:custGeom>
              <a:solidFill>
                <a:srgbClr val="D7081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28575"/>
                <a:ext cx="433760" cy="235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5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173532" y="154993"/>
              <a:ext cx="1735156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2402536" y="299138"/>
              <a:ext cx="4959926" cy="689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NetBeans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785603" y="2817410"/>
            <a:ext cx="6287453" cy="951626"/>
            <a:chOff x="0" y="0"/>
            <a:chExt cx="1746369" cy="26431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785603" y="4150036"/>
            <a:ext cx="6287453" cy="951626"/>
            <a:chOff x="0" y="0"/>
            <a:chExt cx="1746369" cy="26431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785603" y="5482662"/>
            <a:ext cx="6287453" cy="951626"/>
            <a:chOff x="0" y="0"/>
            <a:chExt cx="1746369" cy="26431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-4208134" y="6986302"/>
            <a:ext cx="6287453" cy="951626"/>
            <a:chOff x="0" y="0"/>
            <a:chExt cx="1746369" cy="264319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-4208134" y="8318928"/>
            <a:ext cx="6287453" cy="951626"/>
            <a:chOff x="0" y="0"/>
            <a:chExt cx="1746369" cy="26431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746369" cy="264319"/>
            </a:xfrm>
            <a:custGeom>
              <a:avLst/>
              <a:gdLst/>
              <a:ahLst/>
              <a:cxnLst/>
              <a:rect r="r" b="b" t="t" l="l"/>
              <a:pathLst>
                <a:path h="264319" w="1746369">
                  <a:moveTo>
                    <a:pt x="123133" y="0"/>
                  </a:moveTo>
                  <a:lnTo>
                    <a:pt x="1623236" y="0"/>
                  </a:lnTo>
                  <a:cubicBezTo>
                    <a:pt x="1691241" y="0"/>
                    <a:pt x="1746369" y="55128"/>
                    <a:pt x="1746369" y="123133"/>
                  </a:cubicBezTo>
                  <a:lnTo>
                    <a:pt x="1746369" y="141186"/>
                  </a:lnTo>
                  <a:cubicBezTo>
                    <a:pt x="1746369" y="209190"/>
                    <a:pt x="1691241" y="264319"/>
                    <a:pt x="1623236" y="264319"/>
                  </a:cubicBezTo>
                  <a:lnTo>
                    <a:pt x="123133" y="264319"/>
                  </a:lnTo>
                  <a:cubicBezTo>
                    <a:pt x="55128" y="264319"/>
                    <a:pt x="0" y="209190"/>
                    <a:pt x="0" y="141186"/>
                  </a:cubicBezTo>
                  <a:lnTo>
                    <a:pt x="0" y="123133"/>
                  </a:lnTo>
                  <a:cubicBezTo>
                    <a:pt x="0" y="55128"/>
                    <a:pt x="55128" y="0"/>
                    <a:pt x="123133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28575"/>
              <a:ext cx="1746369" cy="23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6" t="-23832" r="-6250" b="-2398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84616" y="3877410"/>
            <a:ext cx="8335796" cy="2532180"/>
            <a:chOff x="0" y="0"/>
            <a:chExt cx="2195436" cy="6669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5436" cy="666912"/>
            </a:xfrm>
            <a:custGeom>
              <a:avLst/>
              <a:gdLst/>
              <a:ahLst/>
              <a:cxnLst/>
              <a:rect r="r" b="b" t="t" l="l"/>
              <a:pathLst>
                <a:path h="666912" w="2195436">
                  <a:moveTo>
                    <a:pt x="46438" y="0"/>
                  </a:moveTo>
                  <a:lnTo>
                    <a:pt x="2148998" y="0"/>
                  </a:lnTo>
                  <a:cubicBezTo>
                    <a:pt x="2161314" y="0"/>
                    <a:pt x="2173126" y="4893"/>
                    <a:pt x="2181835" y="13601"/>
                  </a:cubicBezTo>
                  <a:cubicBezTo>
                    <a:pt x="2190544" y="22310"/>
                    <a:pt x="2195436" y="34122"/>
                    <a:pt x="2195436" y="46438"/>
                  </a:cubicBezTo>
                  <a:lnTo>
                    <a:pt x="2195436" y="620474"/>
                  </a:lnTo>
                  <a:cubicBezTo>
                    <a:pt x="2195436" y="646121"/>
                    <a:pt x="2174645" y="666912"/>
                    <a:pt x="2148998" y="666912"/>
                  </a:cubicBezTo>
                  <a:lnTo>
                    <a:pt x="46438" y="666912"/>
                  </a:lnTo>
                  <a:cubicBezTo>
                    <a:pt x="34122" y="666912"/>
                    <a:pt x="22310" y="662019"/>
                    <a:pt x="13601" y="653310"/>
                  </a:cubicBezTo>
                  <a:cubicBezTo>
                    <a:pt x="4893" y="644602"/>
                    <a:pt x="0" y="632790"/>
                    <a:pt x="0" y="620474"/>
                  </a:cubicBezTo>
                  <a:lnTo>
                    <a:pt x="0" y="46438"/>
                  </a:lnTo>
                  <a:cubicBezTo>
                    <a:pt x="0" y="34122"/>
                    <a:pt x="4893" y="22310"/>
                    <a:pt x="13601" y="13601"/>
                  </a:cubicBezTo>
                  <a:cubicBezTo>
                    <a:pt x="22310" y="4893"/>
                    <a:pt x="34122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5436" cy="70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23457" y="4291085"/>
            <a:ext cx="6296955" cy="179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Voto Veritas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67588" y="3046669"/>
            <a:ext cx="3835454" cy="4193662"/>
          </a:xfrm>
          <a:custGeom>
            <a:avLst/>
            <a:gdLst/>
            <a:ahLst/>
            <a:cxnLst/>
            <a:rect r="r" b="b" t="t" l="l"/>
            <a:pathLst>
              <a:path h="4193662" w="3835454">
                <a:moveTo>
                  <a:pt x="0" y="0"/>
                </a:moveTo>
                <a:lnTo>
                  <a:pt x="3835454" y="0"/>
                </a:lnTo>
                <a:lnTo>
                  <a:pt x="3835454" y="4193662"/>
                </a:lnTo>
                <a:lnTo>
                  <a:pt x="0" y="4193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95522" y="2084788"/>
            <a:ext cx="6296955" cy="96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689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Projeto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816593" cy="21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84196" y="2431456"/>
            <a:ext cx="7568595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Primeira</a:t>
            </a:r>
          </a:p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tentativa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84196" y="3556048"/>
            <a:ext cx="7568595" cy="4356646"/>
            <a:chOff x="0" y="0"/>
            <a:chExt cx="10091461" cy="5808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751571" y="1410701"/>
              <a:ext cx="2817600" cy="1408800"/>
            </a:xfrm>
            <a:custGeom>
              <a:avLst/>
              <a:gdLst/>
              <a:ahLst/>
              <a:cxnLst/>
              <a:rect r="r" b="b" t="t" l="l"/>
              <a:pathLst>
                <a:path h="1408800" w="2817600">
                  <a:moveTo>
                    <a:pt x="0" y="0"/>
                  </a:moveTo>
                  <a:lnTo>
                    <a:pt x="2817600" y="0"/>
                  </a:lnTo>
                  <a:lnTo>
                    <a:pt x="2817600" y="1408800"/>
                  </a:lnTo>
                  <a:lnTo>
                    <a:pt x="0" y="14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229282" y="3133173"/>
              <a:ext cx="3862179" cy="154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4"/>
                </a:lnSpc>
              </a:pPr>
              <a:r>
                <a:rPr lang="en-US" sz="3047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Não deu  muito certo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556522" y="3014737"/>
              <a:ext cx="2794124" cy="279412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393" t="0" r="-3393" b="0"/>
                </a:stretch>
              </a:blip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8606"/>
              <a:ext cx="2794124" cy="279412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075833" y="0"/>
              <a:ext cx="2831335" cy="28313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  <a:ln w="9525" cap="sq">
                <a:solidFill>
                  <a:srgbClr val="633AEE"/>
                </a:solidFill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9879758" y="3556048"/>
            <a:ext cx="6424046" cy="4356646"/>
            <a:chOff x="0" y="0"/>
            <a:chExt cx="8565395" cy="58088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109373" y="810567"/>
              <a:ext cx="2703295" cy="2786902"/>
            </a:xfrm>
            <a:custGeom>
              <a:avLst/>
              <a:gdLst/>
              <a:ahLst/>
              <a:cxnLst/>
              <a:rect r="r" b="b" t="t" l="l"/>
              <a:pathLst>
                <a:path h="2786902" w="2703295">
                  <a:moveTo>
                    <a:pt x="0" y="0"/>
                  </a:moveTo>
                  <a:lnTo>
                    <a:pt x="2703295" y="0"/>
                  </a:lnTo>
                  <a:lnTo>
                    <a:pt x="2703295" y="2786902"/>
                  </a:lnTo>
                  <a:lnTo>
                    <a:pt x="0" y="278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356646" y="3941054"/>
              <a:ext cx="4208749" cy="1057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4"/>
                </a:lnSpc>
              </a:pPr>
              <a:r>
                <a:rPr lang="en-US" sz="3047">
                  <a:solidFill>
                    <a:srgbClr val="09152D"/>
                  </a:solidFill>
                  <a:latin typeface="Horizon"/>
                  <a:ea typeface="Horizon"/>
                  <a:cs typeface="Horizon"/>
                  <a:sym typeface="Horizon"/>
                </a:rPr>
                <a:t>Em processo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1452215" y="0"/>
              <a:ext cx="2904431" cy="290443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2904431"/>
              <a:ext cx="2904431" cy="290443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000" t="0" r="-25000" b="0"/>
                </a:stretch>
              </a:blip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9879758" y="2432292"/>
            <a:ext cx="6424046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segunda</a:t>
            </a:r>
          </a:p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tentativa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6386" y="4800248"/>
            <a:ext cx="7073006" cy="7238627"/>
          </a:xfrm>
          <a:custGeom>
            <a:avLst/>
            <a:gdLst/>
            <a:ahLst/>
            <a:cxnLst/>
            <a:rect r="r" b="b" t="t" l="l"/>
            <a:pathLst>
              <a:path h="7238627" w="7073006">
                <a:moveTo>
                  <a:pt x="0" y="0"/>
                </a:moveTo>
                <a:lnTo>
                  <a:pt x="7073006" y="0"/>
                </a:lnTo>
                <a:lnTo>
                  <a:pt x="7073006" y="7238627"/>
                </a:lnTo>
                <a:lnTo>
                  <a:pt x="0" y="723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56196">
            <a:off x="15648621" y="-201795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304" y="1631950"/>
            <a:ext cx="8115300" cy="3926758"/>
          </a:xfrm>
          <a:custGeom>
            <a:avLst/>
            <a:gdLst/>
            <a:ahLst/>
            <a:cxnLst/>
            <a:rect r="r" b="b" t="t" l="l"/>
            <a:pathLst>
              <a:path h="3926758" w="8115300">
                <a:moveTo>
                  <a:pt x="0" y="0"/>
                </a:moveTo>
                <a:lnTo>
                  <a:pt x="8115300" y="0"/>
                </a:lnTo>
                <a:lnTo>
                  <a:pt x="8115300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92793" y="1631950"/>
            <a:ext cx="6980903" cy="3926758"/>
          </a:xfrm>
          <a:custGeom>
            <a:avLst/>
            <a:gdLst/>
            <a:ahLst/>
            <a:cxnLst/>
            <a:rect r="r" b="b" t="t" l="l"/>
            <a:pathLst>
              <a:path h="3926758" w="6980903">
                <a:moveTo>
                  <a:pt x="0" y="0"/>
                </a:moveTo>
                <a:lnTo>
                  <a:pt x="6980903" y="0"/>
                </a:lnTo>
                <a:lnTo>
                  <a:pt x="6980903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1954" y="5777783"/>
            <a:ext cx="6980903" cy="3926758"/>
          </a:xfrm>
          <a:custGeom>
            <a:avLst/>
            <a:gdLst/>
            <a:ahLst/>
            <a:cxnLst/>
            <a:rect r="r" b="b" t="t" l="l"/>
            <a:pathLst>
              <a:path h="3926758" w="6980903">
                <a:moveTo>
                  <a:pt x="0" y="0"/>
                </a:moveTo>
                <a:lnTo>
                  <a:pt x="6980903" y="0"/>
                </a:lnTo>
                <a:lnTo>
                  <a:pt x="6980903" y="3926758"/>
                </a:lnTo>
                <a:lnTo>
                  <a:pt x="0" y="3926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9702" y="866775"/>
            <a:ext cx="7568595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09152D"/>
                </a:solidFill>
                <a:latin typeface="Horizon"/>
                <a:ea typeface="Horizon"/>
                <a:cs typeface="Horizon"/>
                <a:sym typeface="Horizon"/>
              </a:rPr>
              <a:t>Inspirações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DAGQAe5JhLU</dc:identifier>
  <dcterms:modified xsi:type="dcterms:W3CDTF">2011-08-01T06:04:30Z</dcterms:modified>
  <cp:revision>1</cp:revision>
  <dc:title>Apresentação</dc:title>
</cp:coreProperties>
</file>